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9" r:id="rId2"/>
    <p:sldId id="297" r:id="rId3"/>
    <p:sldId id="307" r:id="rId4"/>
    <p:sldId id="314" r:id="rId5"/>
    <p:sldId id="315" r:id="rId6"/>
    <p:sldId id="310" r:id="rId7"/>
    <p:sldId id="311" r:id="rId8"/>
    <p:sldId id="312" r:id="rId9"/>
    <p:sldId id="313" r:id="rId10"/>
    <p:sldId id="318" r:id="rId11"/>
    <p:sldId id="319" r:id="rId12"/>
    <p:sldId id="308" r:id="rId13"/>
    <p:sldId id="30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464" autoAdjust="0"/>
  </p:normalViewPr>
  <p:slideViewPr>
    <p:cSldViewPr snapToGrid="0">
      <p:cViewPr varScale="1">
        <p:scale>
          <a:sx n="89" d="100"/>
          <a:sy n="89" d="100"/>
        </p:scale>
        <p:origin x="2112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J’identifie des fractions égales.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D4529-8844-BDA4-3250-C0616DDA8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64FB8-486B-563C-4011-754197EE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266B7E-96CA-5BBE-B0F7-0D82F2CBB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10047F-08A1-64D4-ADD2-8B50C5CD70ED}"/>
              </a:ext>
            </a:extLst>
          </p:cNvPr>
          <p:cNvSpPr/>
          <p:nvPr/>
        </p:nvSpPr>
        <p:spPr>
          <a:xfrm>
            <a:off x="588736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2E0396-9844-5C54-D84D-B9DFBD27C70A}"/>
              </a:ext>
            </a:extLst>
          </p:cNvPr>
          <p:cNvSpPr/>
          <p:nvPr/>
        </p:nvSpPr>
        <p:spPr>
          <a:xfrm>
            <a:off x="1276713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BA94C4-0C94-CD1D-D1D1-A821581C6625}"/>
              </a:ext>
            </a:extLst>
          </p:cNvPr>
          <p:cNvSpPr/>
          <p:nvPr/>
        </p:nvSpPr>
        <p:spPr>
          <a:xfrm>
            <a:off x="1964690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0D7FE1-5A86-1374-ECE5-41FE4DFB2F65}"/>
              </a:ext>
            </a:extLst>
          </p:cNvPr>
          <p:cNvSpPr/>
          <p:nvPr/>
        </p:nvSpPr>
        <p:spPr>
          <a:xfrm>
            <a:off x="2652667" y="3500046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7DEDD2-481C-2A97-B5BD-3246C7727F54}"/>
              </a:ext>
            </a:extLst>
          </p:cNvPr>
          <p:cNvSpPr/>
          <p:nvPr/>
        </p:nvSpPr>
        <p:spPr>
          <a:xfrm>
            <a:off x="3340644" y="3500046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BF7D1E-AD71-F062-6891-C0A42335FA4F}"/>
              </a:ext>
            </a:extLst>
          </p:cNvPr>
          <p:cNvSpPr/>
          <p:nvPr/>
        </p:nvSpPr>
        <p:spPr>
          <a:xfrm>
            <a:off x="588736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328F98-27D5-6650-CBE0-978B847B3C6D}"/>
              </a:ext>
            </a:extLst>
          </p:cNvPr>
          <p:cNvSpPr/>
          <p:nvPr/>
        </p:nvSpPr>
        <p:spPr>
          <a:xfrm>
            <a:off x="1276713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F0ED62-09A0-4746-EA3E-1C2F17BDEC05}"/>
              </a:ext>
            </a:extLst>
          </p:cNvPr>
          <p:cNvSpPr/>
          <p:nvPr/>
        </p:nvSpPr>
        <p:spPr>
          <a:xfrm>
            <a:off x="1964690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DA4336-6422-F450-7531-CB65514848F0}"/>
              </a:ext>
            </a:extLst>
          </p:cNvPr>
          <p:cNvSpPr/>
          <p:nvPr/>
        </p:nvSpPr>
        <p:spPr>
          <a:xfrm>
            <a:off x="2652667" y="2812069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ACC53E-CCA3-2C97-0C95-87B3575D8AD6}"/>
              </a:ext>
            </a:extLst>
          </p:cNvPr>
          <p:cNvSpPr/>
          <p:nvPr/>
        </p:nvSpPr>
        <p:spPr>
          <a:xfrm>
            <a:off x="3340644" y="2812069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90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6C40F-772C-AF3A-4D34-979532A19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1DE759-6B43-8BB5-2208-C05FE23B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261DAF-F736-093E-AA27-105136254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24F984-5D30-5E3B-72F9-08C670045481}"/>
              </a:ext>
            </a:extLst>
          </p:cNvPr>
          <p:cNvSpPr/>
          <p:nvPr/>
        </p:nvSpPr>
        <p:spPr>
          <a:xfrm>
            <a:off x="588736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30E261-64B8-2071-7A35-02DAF21D3A4D}"/>
              </a:ext>
            </a:extLst>
          </p:cNvPr>
          <p:cNvSpPr/>
          <p:nvPr/>
        </p:nvSpPr>
        <p:spPr>
          <a:xfrm>
            <a:off x="1276713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569742-FF9D-CAB7-6BE4-5215F76E01E8}"/>
              </a:ext>
            </a:extLst>
          </p:cNvPr>
          <p:cNvSpPr/>
          <p:nvPr/>
        </p:nvSpPr>
        <p:spPr>
          <a:xfrm>
            <a:off x="1964690" y="3500046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C1655FF-5E48-E80D-B249-2D7B350496B7}"/>
              </a:ext>
            </a:extLst>
          </p:cNvPr>
          <p:cNvSpPr/>
          <p:nvPr/>
        </p:nvSpPr>
        <p:spPr>
          <a:xfrm>
            <a:off x="2652667" y="3500046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E961B6-7220-23BA-55EF-59266EEEA96D}"/>
              </a:ext>
            </a:extLst>
          </p:cNvPr>
          <p:cNvSpPr/>
          <p:nvPr/>
        </p:nvSpPr>
        <p:spPr>
          <a:xfrm>
            <a:off x="3340644" y="3500046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67978A-CA16-43CF-25ED-AB3F30254907}"/>
              </a:ext>
            </a:extLst>
          </p:cNvPr>
          <p:cNvSpPr/>
          <p:nvPr/>
        </p:nvSpPr>
        <p:spPr>
          <a:xfrm>
            <a:off x="588736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80DAB3-0870-0BE4-75AB-D6327402F4A7}"/>
              </a:ext>
            </a:extLst>
          </p:cNvPr>
          <p:cNvSpPr/>
          <p:nvPr/>
        </p:nvSpPr>
        <p:spPr>
          <a:xfrm>
            <a:off x="1276713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F6B8A27-3514-281D-618C-2612C927B811}"/>
              </a:ext>
            </a:extLst>
          </p:cNvPr>
          <p:cNvSpPr/>
          <p:nvPr/>
        </p:nvSpPr>
        <p:spPr>
          <a:xfrm>
            <a:off x="1964690" y="2812069"/>
            <a:ext cx="687977" cy="687977"/>
          </a:xfrm>
          <a:prstGeom prst="rect">
            <a:avLst/>
          </a:prstGeom>
          <a:solidFill>
            <a:srgbClr val="FF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702725-9135-EEE5-D36D-D455C22F9B01}"/>
              </a:ext>
            </a:extLst>
          </p:cNvPr>
          <p:cNvSpPr/>
          <p:nvPr/>
        </p:nvSpPr>
        <p:spPr>
          <a:xfrm>
            <a:off x="2652667" y="2812069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B6F951-0B67-EDFE-21D7-191D22FD06F6}"/>
              </a:ext>
            </a:extLst>
          </p:cNvPr>
          <p:cNvSpPr/>
          <p:nvPr/>
        </p:nvSpPr>
        <p:spPr>
          <a:xfrm>
            <a:off x="3340644" y="2812069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E18B5E8E-78E6-359A-943A-0B1CDD9C3C59}"/>
                  </a:ext>
                </a:extLst>
              </p:cNvPr>
              <p:cNvSpPr txBox="1"/>
              <p:nvPr/>
            </p:nvSpPr>
            <p:spPr>
              <a:xfrm>
                <a:off x="4229847" y="2556289"/>
                <a:ext cx="4412503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8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E18B5E8E-78E6-359A-943A-0B1CDD9C3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847" y="2556289"/>
                <a:ext cx="4412503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80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ECA12-D2F9-1C07-DDD7-5DAB10CE6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E921A8-032F-6B34-D14B-FDDB505B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26769C-F050-35F6-45CB-6002235C8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EB9E3E-7F6B-529C-5D8D-DB1886571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879" y="2416607"/>
            <a:ext cx="2038635" cy="19433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761DDDE-C908-1072-433A-4B3412A3829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1221878" y="4205575"/>
            <a:ext cx="2038635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59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53C50-C98F-C0B3-2D20-2BEF83CA8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6A6F84-2204-C74C-74AE-75EA1785C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45AA0A-93B5-0B16-75EE-1E1F535D8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4550EBC-7234-BE04-9929-AFF5F12AE020}"/>
                  </a:ext>
                </a:extLst>
              </p:cNvPr>
              <p:cNvSpPr txBox="1"/>
              <p:nvPr/>
            </p:nvSpPr>
            <p:spPr>
              <a:xfrm>
                <a:off x="5232571" y="1924936"/>
                <a:ext cx="2689550" cy="35359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8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4550EBC-7234-BE04-9929-AFF5F12AE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1" y="1924936"/>
                <a:ext cx="2689550" cy="35359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FAF82CD3-D628-E05B-28AC-7F84A9BD5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879" y="2416607"/>
            <a:ext cx="2038635" cy="19433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C1A5B29-9A8B-F277-4158-C7A7DD8475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1221878" y="4205575"/>
            <a:ext cx="2038635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5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45506" y="6490150"/>
            <a:ext cx="139849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BD4C39-70B4-1845-6934-2703EDDD0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223" y="2597728"/>
            <a:ext cx="2452255" cy="24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B37E7-C546-EF87-817F-F6449ECEB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1272C7-7F59-109D-3654-6B05C7C7A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EF9AF1-167D-38BE-AA4F-652D2DAF2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9144" y="6490150"/>
            <a:ext cx="1204855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54973B-D2E7-6354-F344-E13B6BB23870}"/>
                  </a:ext>
                </a:extLst>
              </p:cNvPr>
              <p:cNvSpPr txBox="1"/>
              <p:nvPr/>
            </p:nvSpPr>
            <p:spPr>
              <a:xfrm>
                <a:off x="5222179" y="2818341"/>
                <a:ext cx="2841165" cy="2979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8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fr-FR" sz="8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8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8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fr-FR" sz="8000" b="0" dirty="0"/>
                  <a:t> </a:t>
                </a:r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54973B-D2E7-6354-F344-E13B6BB23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2179" y="2818341"/>
                <a:ext cx="2841165" cy="2979726"/>
              </a:xfrm>
              <a:prstGeom prst="rect">
                <a:avLst/>
              </a:prstGeom>
              <a:blipFill>
                <a:blip r:embed="rId2"/>
                <a:stretch>
                  <a:fillRect l="-2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B1EEB72D-8A62-5812-0028-97EE305A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223" y="2597728"/>
            <a:ext cx="2452255" cy="24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914A1-E33D-4DF4-49AB-696AD47D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66067-E83C-A09F-2222-B200EDBB6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E054CB-D25F-8C2A-A7EA-5ED00D4A5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FE0E3B5-4787-8DB0-6647-37E42CF6A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73" y="2007142"/>
            <a:ext cx="2790115" cy="275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40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5F3CE-B41B-4D0F-F506-45AB2B947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B93C1-8454-EC55-87A4-E28CC1AB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F37BF6-B9BE-5FBC-8743-858028A68E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6E5B725-8DBF-106D-45DF-5E6B6FF50147}"/>
                  </a:ext>
                </a:extLst>
              </p:cNvPr>
              <p:cNvSpPr txBox="1"/>
              <p:nvPr/>
            </p:nvSpPr>
            <p:spPr>
              <a:xfrm>
                <a:off x="5232570" y="1924936"/>
                <a:ext cx="2955465" cy="35359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8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6E5B725-8DBF-106D-45DF-5E6B6FF50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570" y="1924936"/>
                <a:ext cx="2955465" cy="35359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70EDBD11-F5A2-E4B3-9F73-EE0AB292A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73" y="2007142"/>
            <a:ext cx="2790115" cy="275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775E9-6670-90E4-7E7A-AC395DEE5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4ACF0C-9E0D-32B6-54B1-072377B6C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7224C-AE64-29AC-3D00-414AB29DC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A04A40E-D5DE-4843-6623-55CF906FB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2228850"/>
            <a:ext cx="2904259" cy="290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32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EE829-464A-675E-63D9-DA16E1A84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08647B-9060-E9C5-5779-170EDA8AE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70B587-EBF0-5578-457A-F5FD6B362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4CA199-B463-E57A-FBB6-303DF697C6C9}"/>
                  </a:ext>
                </a:extLst>
              </p:cNvPr>
              <p:cNvSpPr txBox="1"/>
              <p:nvPr/>
            </p:nvSpPr>
            <p:spPr>
              <a:xfrm>
                <a:off x="4844562" y="2228850"/>
                <a:ext cx="3630874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8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24CA199-B463-E57A-FBB6-303DF697C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562" y="2228850"/>
                <a:ext cx="3630874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F6376A67-E7D1-CC64-8A7E-01E82542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527" y="2228850"/>
            <a:ext cx="2904259" cy="290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8E667-5B1C-098A-4955-CC0584CA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175A33-2D1D-A9D6-114B-7217632AF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fraction représentée de 2 façons différentes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C67492-D443-FE2B-D435-7C55B7669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1F8E7B1-19A7-01A5-877B-887A4A8DF30B}"/>
              </a:ext>
            </a:extLst>
          </p:cNvPr>
          <p:cNvGrpSpPr/>
          <p:nvPr/>
        </p:nvGrpSpPr>
        <p:grpSpPr>
          <a:xfrm rot="5400000">
            <a:off x="227639" y="3417268"/>
            <a:ext cx="3418228" cy="1394684"/>
            <a:chOff x="6016807" y="5634446"/>
            <a:chExt cx="5503816" cy="68797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FA03A8-EDB1-F4EC-ADAD-D16D0B12B2F3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10DB51B-4C12-2D80-B42C-368DB83AB1AB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AB1569-0A13-812A-715E-7381B321BF20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1FD318-4DB5-6188-5800-C130D97A8178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C07AC4E-03AF-F37E-74D1-67411C444EBC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DCAFCB-A0A6-4602-5669-3F43776D2BEB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2777F6-4B94-1A18-1DA6-64DA491E4803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52AB22-553A-CD87-B07A-104958FB0609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164701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70AC7-49A3-8021-9C68-75DAC6D32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EA96F2-622A-6CEB-205A-F216266C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357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DEEBCE-887F-5F14-307D-AC5ECA4075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27F9852-1D2F-1FED-CFB5-6DA18C815632}"/>
                  </a:ext>
                </a:extLst>
              </p:cNvPr>
              <p:cNvSpPr txBox="1"/>
              <p:nvPr/>
            </p:nvSpPr>
            <p:spPr>
              <a:xfrm>
                <a:off x="4229847" y="2556289"/>
                <a:ext cx="3242865" cy="3543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8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8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/>
              </a:p>
              <a:p>
                <a:endParaRPr lang="fr-FR" sz="8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27F9852-1D2F-1FED-CFB5-6DA18C815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847" y="2556289"/>
                <a:ext cx="3242865" cy="3543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e 5">
            <a:extLst>
              <a:ext uri="{FF2B5EF4-FFF2-40B4-BE49-F238E27FC236}">
                <a16:creationId xmlns:a16="http://schemas.microsoft.com/office/drawing/2014/main" id="{85D7A9E2-BD02-ADD0-A789-E01F4C6587D0}"/>
              </a:ext>
            </a:extLst>
          </p:cNvPr>
          <p:cNvGrpSpPr/>
          <p:nvPr/>
        </p:nvGrpSpPr>
        <p:grpSpPr>
          <a:xfrm rot="5400000">
            <a:off x="227639" y="3417268"/>
            <a:ext cx="3418228" cy="1394684"/>
            <a:chOff x="6016807" y="5634446"/>
            <a:chExt cx="5503816" cy="68797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0761EE-D06C-1C5A-97AC-595A0EC4A82A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F2F7603-3723-884E-B8D0-433285569D29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63EEBB-3731-CFFC-0CE6-C2CB3B29DE1D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3C4108E-1DD2-C41B-9CE1-AA79D9989766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4B98CC-DD1D-EF56-59E9-9942D65DFF4B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D6E5E0-B218-5B63-89E9-FE0F3E302C4D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059722-4BA5-0FEF-3436-D8899B961C8A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5B2DD8-FF70-D2F6-F179-1846D9FD74A8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61039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96</Words>
  <Application>Microsoft Office PowerPoint</Application>
  <PresentationFormat>Affichage à l'écran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Écris la fraction représentée de 2 façons différentes : </vt:lpstr>
      <vt:lpstr>Correction</vt:lpstr>
      <vt:lpstr>Écris la fraction représentée de 2 façons différentes : </vt:lpstr>
      <vt:lpstr>Correction</vt:lpstr>
      <vt:lpstr>Écris la fraction représentée de 2 façons différentes : </vt:lpstr>
      <vt:lpstr>Correction</vt:lpstr>
      <vt:lpstr>Écris la fraction représentée de 2 façons différentes : </vt:lpstr>
      <vt:lpstr>Correction</vt:lpstr>
      <vt:lpstr>Écris la fraction représentée de 2 façons différentes : </vt:lpstr>
      <vt:lpstr>Correction</vt:lpstr>
      <vt:lpstr>Écris la fraction représentée de 2 façons différentes :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2025-10-10T15:46:15Z</dcterms:modified>
</cp:coreProperties>
</file>